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471" r:id="rId2"/>
    <p:sldId id="491" r:id="rId3"/>
    <p:sldId id="489" r:id="rId4"/>
    <p:sldId id="490" r:id="rId5"/>
    <p:sldId id="492" r:id="rId6"/>
    <p:sldId id="494" r:id="rId7"/>
    <p:sldId id="516" r:id="rId8"/>
    <p:sldId id="496" r:id="rId9"/>
    <p:sldId id="493" r:id="rId10"/>
    <p:sldId id="495" r:id="rId11"/>
    <p:sldId id="497" r:id="rId12"/>
    <p:sldId id="517" r:id="rId13"/>
    <p:sldId id="499" r:id="rId14"/>
    <p:sldId id="518" r:id="rId15"/>
    <p:sldId id="520" r:id="rId16"/>
    <p:sldId id="509" r:id="rId17"/>
    <p:sldId id="521" r:id="rId18"/>
    <p:sldId id="51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20EB5-FA25-4610-AC5F-62B3C4CA04B7}" v="1082" dt="2023-08-05T15:36:51.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0E20EB5-FA25-4610-AC5F-62B3C4CA04B7}"/>
    <pc:docChg chg="undo custSel addSld delSld modSld sldOrd">
      <pc:chgData name="Ed Godfrey" userId="61aa7c48ee0e3db0" providerId="LiveId" clId="{80E20EB5-FA25-4610-AC5F-62B3C4CA04B7}" dt="2023-08-05T15:36:51.323" v="1383"/>
      <pc:docMkLst>
        <pc:docMk/>
      </pc:docMkLst>
      <pc:sldChg chg="modSp mod">
        <pc:chgData name="Ed Godfrey" userId="61aa7c48ee0e3db0" providerId="LiveId" clId="{80E20EB5-FA25-4610-AC5F-62B3C4CA04B7}" dt="2023-08-05T14:50:28.112" v="11" actId="255"/>
        <pc:sldMkLst>
          <pc:docMk/>
          <pc:sldMk cId="793960650" sldId="489"/>
        </pc:sldMkLst>
        <pc:spChg chg="mod">
          <ac:chgData name="Ed Godfrey" userId="61aa7c48ee0e3db0" providerId="LiveId" clId="{80E20EB5-FA25-4610-AC5F-62B3C4CA04B7}" dt="2023-08-05T14:50:28.112" v="11" actId="255"/>
          <ac:spMkLst>
            <pc:docMk/>
            <pc:sldMk cId="793960650" sldId="489"/>
            <ac:spMk id="3" creationId="{9E3293C3-2021-04F5-B3B2-149081BCD341}"/>
          </ac:spMkLst>
        </pc:spChg>
        <pc:spChg chg="mod">
          <ac:chgData name="Ed Godfrey" userId="61aa7c48ee0e3db0" providerId="LiveId" clId="{80E20EB5-FA25-4610-AC5F-62B3C4CA04B7}" dt="2023-08-05T14:50:18.575" v="10" actId="6549"/>
          <ac:spMkLst>
            <pc:docMk/>
            <pc:sldMk cId="793960650" sldId="489"/>
            <ac:spMk id="6" creationId="{27341E30-1523-0531-D0E1-7D6824619EE0}"/>
          </ac:spMkLst>
        </pc:spChg>
      </pc:sldChg>
      <pc:sldChg chg="modSp mod">
        <pc:chgData name="Ed Godfrey" userId="61aa7c48ee0e3db0" providerId="LiveId" clId="{80E20EB5-FA25-4610-AC5F-62B3C4CA04B7}" dt="2023-08-05T14:50:58.750" v="28" actId="20577"/>
        <pc:sldMkLst>
          <pc:docMk/>
          <pc:sldMk cId="3789358215" sldId="490"/>
        </pc:sldMkLst>
        <pc:spChg chg="mod">
          <ac:chgData name="Ed Godfrey" userId="61aa7c48ee0e3db0" providerId="LiveId" clId="{80E20EB5-FA25-4610-AC5F-62B3C4CA04B7}" dt="2023-08-05T14:50:53.448" v="15" actId="113"/>
          <ac:spMkLst>
            <pc:docMk/>
            <pc:sldMk cId="3789358215" sldId="490"/>
            <ac:spMk id="3" creationId="{9E3293C3-2021-04F5-B3B2-149081BCD341}"/>
          </ac:spMkLst>
        </pc:spChg>
        <pc:spChg chg="mod">
          <ac:chgData name="Ed Godfrey" userId="61aa7c48ee0e3db0" providerId="LiveId" clId="{80E20EB5-FA25-4610-AC5F-62B3C4CA04B7}" dt="2023-08-05T14:50:58.750" v="28" actId="20577"/>
          <ac:spMkLst>
            <pc:docMk/>
            <pc:sldMk cId="3789358215" sldId="490"/>
            <ac:spMk id="6" creationId="{27341E30-1523-0531-D0E1-7D6824619EE0}"/>
          </ac:spMkLst>
        </pc:spChg>
      </pc:sldChg>
      <pc:sldChg chg="ord">
        <pc:chgData name="Ed Godfrey" userId="61aa7c48ee0e3db0" providerId="LiveId" clId="{80E20EB5-FA25-4610-AC5F-62B3C4CA04B7}" dt="2023-08-05T14:49:00.816" v="1"/>
        <pc:sldMkLst>
          <pc:docMk/>
          <pc:sldMk cId="3023990161" sldId="491"/>
        </pc:sldMkLst>
      </pc:sldChg>
      <pc:sldChg chg="modSp mod">
        <pc:chgData name="Ed Godfrey" userId="61aa7c48ee0e3db0" providerId="LiveId" clId="{80E20EB5-FA25-4610-AC5F-62B3C4CA04B7}" dt="2023-08-05T14:52:46.670" v="45" actId="20577"/>
        <pc:sldMkLst>
          <pc:docMk/>
          <pc:sldMk cId="126164391" sldId="492"/>
        </pc:sldMkLst>
        <pc:spChg chg="mod">
          <ac:chgData name="Ed Godfrey" userId="61aa7c48ee0e3db0" providerId="LiveId" clId="{80E20EB5-FA25-4610-AC5F-62B3C4CA04B7}" dt="2023-08-05T14:52:46.670" v="45" actId="20577"/>
          <ac:spMkLst>
            <pc:docMk/>
            <pc:sldMk cId="126164391" sldId="492"/>
            <ac:spMk id="3" creationId="{9E3293C3-2021-04F5-B3B2-149081BCD341}"/>
          </ac:spMkLst>
        </pc:spChg>
        <pc:spChg chg="mod">
          <ac:chgData name="Ed Godfrey" userId="61aa7c48ee0e3db0" providerId="LiveId" clId="{80E20EB5-FA25-4610-AC5F-62B3C4CA04B7}" dt="2023-08-05T14:52:24.310" v="36" actId="20577"/>
          <ac:spMkLst>
            <pc:docMk/>
            <pc:sldMk cId="126164391" sldId="492"/>
            <ac:spMk id="6" creationId="{27341E30-1523-0531-D0E1-7D6824619EE0}"/>
          </ac:spMkLst>
        </pc:spChg>
      </pc:sldChg>
      <pc:sldChg chg="modSp mod ord">
        <pc:chgData name="Ed Godfrey" userId="61aa7c48ee0e3db0" providerId="LiveId" clId="{80E20EB5-FA25-4610-AC5F-62B3C4CA04B7}" dt="2023-08-05T15:01:39.560" v="667" actId="6549"/>
        <pc:sldMkLst>
          <pc:docMk/>
          <pc:sldMk cId="1297146953" sldId="493"/>
        </pc:sldMkLst>
        <pc:spChg chg="mod">
          <ac:chgData name="Ed Godfrey" userId="61aa7c48ee0e3db0" providerId="LiveId" clId="{80E20EB5-FA25-4610-AC5F-62B3C4CA04B7}" dt="2023-08-05T15:01:35.120" v="663" actId="20577"/>
          <ac:spMkLst>
            <pc:docMk/>
            <pc:sldMk cId="1297146953" sldId="493"/>
            <ac:spMk id="3" creationId="{9E3293C3-2021-04F5-B3B2-149081BCD341}"/>
          </ac:spMkLst>
        </pc:spChg>
        <pc:spChg chg="mod">
          <ac:chgData name="Ed Godfrey" userId="61aa7c48ee0e3db0" providerId="LiveId" clId="{80E20EB5-FA25-4610-AC5F-62B3C4CA04B7}" dt="2023-08-05T15:01:39.560" v="667" actId="6549"/>
          <ac:spMkLst>
            <pc:docMk/>
            <pc:sldMk cId="1297146953" sldId="493"/>
            <ac:spMk id="6" creationId="{27341E30-1523-0531-D0E1-7D6824619EE0}"/>
          </ac:spMkLst>
        </pc:spChg>
      </pc:sldChg>
      <pc:sldChg chg="modSp mod modAnim">
        <pc:chgData name="Ed Godfrey" userId="61aa7c48ee0e3db0" providerId="LiveId" clId="{80E20EB5-FA25-4610-AC5F-62B3C4CA04B7}" dt="2023-08-05T15:11:48.397" v="884" actId="5793"/>
        <pc:sldMkLst>
          <pc:docMk/>
          <pc:sldMk cId="2450365948" sldId="494"/>
        </pc:sldMkLst>
        <pc:spChg chg="mod">
          <ac:chgData name="Ed Godfrey" userId="61aa7c48ee0e3db0" providerId="LiveId" clId="{80E20EB5-FA25-4610-AC5F-62B3C4CA04B7}" dt="2023-08-05T14:57:10.028" v="335" actId="20577"/>
          <ac:spMkLst>
            <pc:docMk/>
            <pc:sldMk cId="2450365948" sldId="494"/>
            <ac:spMk id="2" creationId="{C00A9A8D-DC12-FA19-A813-B689DA18F979}"/>
          </ac:spMkLst>
        </pc:spChg>
        <pc:spChg chg="mod">
          <ac:chgData name="Ed Godfrey" userId="61aa7c48ee0e3db0" providerId="LiveId" clId="{80E20EB5-FA25-4610-AC5F-62B3C4CA04B7}" dt="2023-08-05T15:11:48.397" v="884" actId="5793"/>
          <ac:spMkLst>
            <pc:docMk/>
            <pc:sldMk cId="2450365948" sldId="494"/>
            <ac:spMk id="3" creationId="{9E3293C3-2021-04F5-B3B2-149081BCD341}"/>
          </ac:spMkLst>
        </pc:spChg>
        <pc:spChg chg="mod">
          <ac:chgData name="Ed Godfrey" userId="61aa7c48ee0e3db0" providerId="LiveId" clId="{80E20EB5-FA25-4610-AC5F-62B3C4CA04B7}" dt="2023-08-05T14:54:12.805" v="95" actId="6549"/>
          <ac:spMkLst>
            <pc:docMk/>
            <pc:sldMk cId="2450365948" sldId="494"/>
            <ac:spMk id="6" creationId="{27341E30-1523-0531-D0E1-7D6824619EE0}"/>
          </ac:spMkLst>
        </pc:spChg>
      </pc:sldChg>
      <pc:sldChg chg="ord">
        <pc:chgData name="Ed Godfrey" userId="61aa7c48ee0e3db0" providerId="LiveId" clId="{80E20EB5-FA25-4610-AC5F-62B3C4CA04B7}" dt="2023-08-05T15:00:33.482" v="517"/>
        <pc:sldMkLst>
          <pc:docMk/>
          <pc:sldMk cId="562240506" sldId="496"/>
        </pc:sldMkLst>
      </pc:sldChg>
      <pc:sldChg chg="del">
        <pc:chgData name="Ed Godfrey" userId="61aa7c48ee0e3db0" providerId="LiveId" clId="{80E20EB5-FA25-4610-AC5F-62B3C4CA04B7}" dt="2023-08-05T15:10:44.147" v="860" actId="47"/>
        <pc:sldMkLst>
          <pc:docMk/>
          <pc:sldMk cId="3656409031" sldId="498"/>
        </pc:sldMkLst>
      </pc:sldChg>
      <pc:sldChg chg="delSp modSp mod modAnim">
        <pc:chgData name="Ed Godfrey" userId="61aa7c48ee0e3db0" providerId="LiveId" clId="{80E20EB5-FA25-4610-AC5F-62B3C4CA04B7}" dt="2023-08-05T15:24:25.897" v="1047"/>
        <pc:sldMkLst>
          <pc:docMk/>
          <pc:sldMk cId="2829427495" sldId="499"/>
        </pc:sldMkLst>
        <pc:spChg chg="mod">
          <ac:chgData name="Ed Godfrey" userId="61aa7c48ee0e3db0" providerId="LiveId" clId="{80E20EB5-FA25-4610-AC5F-62B3C4CA04B7}" dt="2023-08-05T15:22:29.544" v="991" actId="1036"/>
          <ac:spMkLst>
            <pc:docMk/>
            <pc:sldMk cId="2829427495" sldId="499"/>
            <ac:spMk id="2" creationId="{C00A9A8D-DC12-FA19-A813-B689DA18F979}"/>
          </ac:spMkLst>
        </pc:spChg>
        <pc:spChg chg="mod">
          <ac:chgData name="Ed Godfrey" userId="61aa7c48ee0e3db0" providerId="LiveId" clId="{80E20EB5-FA25-4610-AC5F-62B3C4CA04B7}" dt="2023-08-05T15:12:26.179" v="917" actId="1035"/>
          <ac:spMkLst>
            <pc:docMk/>
            <pc:sldMk cId="2829427495" sldId="499"/>
            <ac:spMk id="3" creationId="{9E3293C3-2021-04F5-B3B2-149081BCD341}"/>
          </ac:spMkLst>
        </pc:spChg>
        <pc:spChg chg="mod">
          <ac:chgData name="Ed Godfrey" userId="61aa7c48ee0e3db0" providerId="LiveId" clId="{80E20EB5-FA25-4610-AC5F-62B3C4CA04B7}" dt="2023-08-05T15:24:02.890" v="1044" actId="20577"/>
          <ac:spMkLst>
            <pc:docMk/>
            <pc:sldMk cId="2829427495" sldId="499"/>
            <ac:spMk id="4" creationId="{15585A02-AE0C-C9E3-F07B-886D77FD23DF}"/>
          </ac:spMkLst>
        </pc:spChg>
        <pc:spChg chg="del">
          <ac:chgData name="Ed Godfrey" userId="61aa7c48ee0e3db0" providerId="LiveId" clId="{80E20EB5-FA25-4610-AC5F-62B3C4CA04B7}" dt="2023-08-05T15:23:45.709" v="1013" actId="21"/>
          <ac:spMkLst>
            <pc:docMk/>
            <pc:sldMk cId="2829427495" sldId="499"/>
            <ac:spMk id="5" creationId="{952494CF-58BE-1992-465B-DCA7613F9EC2}"/>
          </ac:spMkLst>
        </pc:spChg>
        <pc:spChg chg="mod">
          <ac:chgData name="Ed Godfrey" userId="61aa7c48ee0e3db0" providerId="LiveId" clId="{80E20EB5-FA25-4610-AC5F-62B3C4CA04B7}" dt="2023-08-05T15:11:09.438" v="877" actId="947"/>
          <ac:spMkLst>
            <pc:docMk/>
            <pc:sldMk cId="2829427495" sldId="499"/>
            <ac:spMk id="6" creationId="{27341E30-1523-0531-D0E1-7D6824619EE0}"/>
          </ac:spMkLst>
        </pc:spChg>
      </pc:sldChg>
      <pc:sldChg chg="del">
        <pc:chgData name="Ed Godfrey" userId="61aa7c48ee0e3db0" providerId="LiveId" clId="{80E20EB5-FA25-4610-AC5F-62B3C4CA04B7}" dt="2023-08-05T15:34:18.637" v="1347" actId="47"/>
        <pc:sldMkLst>
          <pc:docMk/>
          <pc:sldMk cId="701657666" sldId="500"/>
        </pc:sldMkLst>
      </pc:sldChg>
      <pc:sldChg chg="del">
        <pc:chgData name="Ed Godfrey" userId="61aa7c48ee0e3db0" providerId="LiveId" clId="{80E20EB5-FA25-4610-AC5F-62B3C4CA04B7}" dt="2023-08-05T15:34:19.688" v="1348" actId="47"/>
        <pc:sldMkLst>
          <pc:docMk/>
          <pc:sldMk cId="1604538739" sldId="501"/>
        </pc:sldMkLst>
      </pc:sldChg>
      <pc:sldChg chg="del">
        <pc:chgData name="Ed Godfrey" userId="61aa7c48ee0e3db0" providerId="LiveId" clId="{80E20EB5-FA25-4610-AC5F-62B3C4CA04B7}" dt="2023-08-05T15:34:20.660" v="1349" actId="47"/>
        <pc:sldMkLst>
          <pc:docMk/>
          <pc:sldMk cId="1750600846" sldId="502"/>
        </pc:sldMkLst>
      </pc:sldChg>
      <pc:sldChg chg="del">
        <pc:chgData name="Ed Godfrey" userId="61aa7c48ee0e3db0" providerId="LiveId" clId="{80E20EB5-FA25-4610-AC5F-62B3C4CA04B7}" dt="2023-08-05T15:34:21.566" v="1350" actId="47"/>
        <pc:sldMkLst>
          <pc:docMk/>
          <pc:sldMk cId="681533254" sldId="503"/>
        </pc:sldMkLst>
      </pc:sldChg>
      <pc:sldChg chg="del">
        <pc:chgData name="Ed Godfrey" userId="61aa7c48ee0e3db0" providerId="LiveId" clId="{80E20EB5-FA25-4610-AC5F-62B3C4CA04B7}" dt="2023-08-05T15:34:21.966" v="1351" actId="47"/>
        <pc:sldMkLst>
          <pc:docMk/>
          <pc:sldMk cId="477182253" sldId="504"/>
        </pc:sldMkLst>
      </pc:sldChg>
      <pc:sldChg chg="del">
        <pc:chgData name="Ed Godfrey" userId="61aa7c48ee0e3db0" providerId="LiveId" clId="{80E20EB5-FA25-4610-AC5F-62B3C4CA04B7}" dt="2023-08-05T15:34:22.391" v="1352" actId="47"/>
        <pc:sldMkLst>
          <pc:docMk/>
          <pc:sldMk cId="1420044869" sldId="505"/>
        </pc:sldMkLst>
      </pc:sldChg>
      <pc:sldChg chg="del">
        <pc:chgData name="Ed Godfrey" userId="61aa7c48ee0e3db0" providerId="LiveId" clId="{80E20EB5-FA25-4610-AC5F-62B3C4CA04B7}" dt="2023-08-05T15:34:22.813" v="1353" actId="47"/>
        <pc:sldMkLst>
          <pc:docMk/>
          <pc:sldMk cId="4005812144" sldId="506"/>
        </pc:sldMkLst>
      </pc:sldChg>
      <pc:sldChg chg="del">
        <pc:chgData name="Ed Godfrey" userId="61aa7c48ee0e3db0" providerId="LiveId" clId="{80E20EB5-FA25-4610-AC5F-62B3C4CA04B7}" dt="2023-08-05T15:34:23.285" v="1354" actId="47"/>
        <pc:sldMkLst>
          <pc:docMk/>
          <pc:sldMk cId="4283181743" sldId="507"/>
        </pc:sldMkLst>
      </pc:sldChg>
      <pc:sldChg chg="del">
        <pc:chgData name="Ed Godfrey" userId="61aa7c48ee0e3db0" providerId="LiveId" clId="{80E20EB5-FA25-4610-AC5F-62B3C4CA04B7}" dt="2023-08-05T15:34:23.591" v="1355" actId="47"/>
        <pc:sldMkLst>
          <pc:docMk/>
          <pc:sldMk cId="205282130" sldId="508"/>
        </pc:sldMkLst>
      </pc:sldChg>
      <pc:sldChg chg="modSp add del mod">
        <pc:chgData name="Ed Godfrey" userId="61aa7c48ee0e3db0" providerId="LiveId" clId="{80E20EB5-FA25-4610-AC5F-62B3C4CA04B7}" dt="2023-08-05T15:35:03.315" v="1377" actId="20577"/>
        <pc:sldMkLst>
          <pc:docMk/>
          <pc:sldMk cId="2354124420" sldId="509"/>
        </pc:sldMkLst>
        <pc:spChg chg="mod">
          <ac:chgData name="Ed Godfrey" userId="61aa7c48ee0e3db0" providerId="LiveId" clId="{80E20EB5-FA25-4610-AC5F-62B3C4CA04B7}" dt="2023-08-05T15:34:51.618" v="1362" actId="113"/>
          <ac:spMkLst>
            <pc:docMk/>
            <pc:sldMk cId="2354124420" sldId="509"/>
            <ac:spMk id="3" creationId="{9E3293C3-2021-04F5-B3B2-149081BCD341}"/>
          </ac:spMkLst>
        </pc:spChg>
        <pc:spChg chg="mod">
          <ac:chgData name="Ed Godfrey" userId="61aa7c48ee0e3db0" providerId="LiveId" clId="{80E20EB5-FA25-4610-AC5F-62B3C4CA04B7}" dt="2023-08-05T15:35:03.315" v="1377" actId="20577"/>
          <ac:spMkLst>
            <pc:docMk/>
            <pc:sldMk cId="2354124420" sldId="509"/>
            <ac:spMk id="6" creationId="{27341E30-1523-0531-D0E1-7D6824619EE0}"/>
          </ac:spMkLst>
        </pc:spChg>
      </pc:sldChg>
      <pc:sldChg chg="del">
        <pc:chgData name="Ed Godfrey" userId="61aa7c48ee0e3db0" providerId="LiveId" clId="{80E20EB5-FA25-4610-AC5F-62B3C4CA04B7}" dt="2023-08-05T15:36:07.703" v="1378" actId="47"/>
        <pc:sldMkLst>
          <pc:docMk/>
          <pc:sldMk cId="3462164032" sldId="510"/>
        </pc:sldMkLst>
      </pc:sldChg>
      <pc:sldChg chg="del">
        <pc:chgData name="Ed Godfrey" userId="61aa7c48ee0e3db0" providerId="LiveId" clId="{80E20EB5-FA25-4610-AC5F-62B3C4CA04B7}" dt="2023-08-05T15:36:08.442" v="1379" actId="47"/>
        <pc:sldMkLst>
          <pc:docMk/>
          <pc:sldMk cId="4280005775" sldId="511"/>
        </pc:sldMkLst>
      </pc:sldChg>
      <pc:sldChg chg="del">
        <pc:chgData name="Ed Godfrey" userId="61aa7c48ee0e3db0" providerId="LiveId" clId="{80E20EB5-FA25-4610-AC5F-62B3C4CA04B7}" dt="2023-08-05T15:36:08.886" v="1380" actId="47"/>
        <pc:sldMkLst>
          <pc:docMk/>
          <pc:sldMk cId="2626833419" sldId="512"/>
        </pc:sldMkLst>
      </pc:sldChg>
      <pc:sldChg chg="del">
        <pc:chgData name="Ed Godfrey" userId="61aa7c48ee0e3db0" providerId="LiveId" clId="{80E20EB5-FA25-4610-AC5F-62B3C4CA04B7}" dt="2023-08-05T15:36:09.499" v="1381" actId="47"/>
        <pc:sldMkLst>
          <pc:docMk/>
          <pc:sldMk cId="1614444458" sldId="513"/>
        </pc:sldMkLst>
      </pc:sldChg>
      <pc:sldChg chg="del">
        <pc:chgData name="Ed Godfrey" userId="61aa7c48ee0e3db0" providerId="LiveId" clId="{80E20EB5-FA25-4610-AC5F-62B3C4CA04B7}" dt="2023-08-05T15:36:12.163" v="1382" actId="47"/>
        <pc:sldMkLst>
          <pc:docMk/>
          <pc:sldMk cId="938284303" sldId="514"/>
        </pc:sldMkLst>
      </pc:sldChg>
      <pc:sldChg chg="modSp add modAnim">
        <pc:chgData name="Ed Godfrey" userId="61aa7c48ee0e3db0" providerId="LiveId" clId="{80E20EB5-FA25-4610-AC5F-62B3C4CA04B7}" dt="2023-08-05T15:12:05.498" v="891" actId="20577"/>
        <pc:sldMkLst>
          <pc:docMk/>
          <pc:sldMk cId="800807594" sldId="516"/>
        </pc:sldMkLst>
        <pc:spChg chg="mod">
          <ac:chgData name="Ed Godfrey" userId="61aa7c48ee0e3db0" providerId="LiveId" clId="{80E20EB5-FA25-4610-AC5F-62B3C4CA04B7}" dt="2023-08-05T14:59:45.243" v="509" actId="114"/>
          <ac:spMkLst>
            <pc:docMk/>
            <pc:sldMk cId="800807594" sldId="516"/>
            <ac:spMk id="2" creationId="{C00A9A8D-DC12-FA19-A813-B689DA18F979}"/>
          </ac:spMkLst>
        </pc:spChg>
        <pc:spChg chg="mod">
          <ac:chgData name="Ed Godfrey" userId="61aa7c48ee0e3db0" providerId="LiveId" clId="{80E20EB5-FA25-4610-AC5F-62B3C4CA04B7}" dt="2023-08-05T15:12:05.498" v="891" actId="20577"/>
          <ac:spMkLst>
            <pc:docMk/>
            <pc:sldMk cId="800807594" sldId="516"/>
            <ac:spMk id="3" creationId="{9E3293C3-2021-04F5-B3B2-149081BCD341}"/>
          </ac:spMkLst>
        </pc:spChg>
        <pc:spChg chg="mod">
          <ac:chgData name="Ed Godfrey" userId="61aa7c48ee0e3db0" providerId="LiveId" clId="{80E20EB5-FA25-4610-AC5F-62B3C4CA04B7}" dt="2023-08-05T15:11:27.860" v="878"/>
          <ac:spMkLst>
            <pc:docMk/>
            <pc:sldMk cId="800807594" sldId="516"/>
            <ac:spMk id="6" creationId="{27341E30-1523-0531-D0E1-7D6824619EE0}"/>
          </ac:spMkLst>
        </pc:spChg>
      </pc:sldChg>
      <pc:sldChg chg="modSp add modAnim">
        <pc:chgData name="Ed Godfrey" userId="61aa7c48ee0e3db0" providerId="LiveId" clId="{80E20EB5-FA25-4610-AC5F-62B3C4CA04B7}" dt="2023-08-05T15:11:38.468" v="879"/>
        <pc:sldMkLst>
          <pc:docMk/>
          <pc:sldMk cId="2590132279" sldId="517"/>
        </pc:sldMkLst>
        <pc:spChg chg="mod">
          <ac:chgData name="Ed Godfrey" userId="61aa7c48ee0e3db0" providerId="LiveId" clId="{80E20EB5-FA25-4610-AC5F-62B3C4CA04B7}" dt="2023-08-05T15:09:22.717" v="857"/>
          <ac:spMkLst>
            <pc:docMk/>
            <pc:sldMk cId="2590132279" sldId="517"/>
            <ac:spMk id="2" creationId="{C00A9A8D-DC12-FA19-A813-B689DA18F979}"/>
          </ac:spMkLst>
        </pc:spChg>
        <pc:spChg chg="mod">
          <ac:chgData name="Ed Godfrey" userId="61aa7c48ee0e3db0" providerId="LiveId" clId="{80E20EB5-FA25-4610-AC5F-62B3C4CA04B7}" dt="2023-08-05T15:11:38.468" v="879"/>
          <ac:spMkLst>
            <pc:docMk/>
            <pc:sldMk cId="2590132279" sldId="517"/>
            <ac:spMk id="6" creationId="{27341E30-1523-0531-D0E1-7D6824619EE0}"/>
          </ac:spMkLst>
        </pc:spChg>
      </pc:sldChg>
      <pc:sldChg chg="addSp delSp modSp add modAnim">
        <pc:chgData name="Ed Godfrey" userId="61aa7c48ee0e3db0" providerId="LiveId" clId="{80E20EB5-FA25-4610-AC5F-62B3C4CA04B7}" dt="2023-08-05T15:32:00.672" v="1286" actId="21"/>
        <pc:sldMkLst>
          <pc:docMk/>
          <pc:sldMk cId="2549731605" sldId="518"/>
        </pc:sldMkLst>
        <pc:spChg chg="mod">
          <ac:chgData name="Ed Godfrey" userId="61aa7c48ee0e3db0" providerId="LiveId" clId="{80E20EB5-FA25-4610-AC5F-62B3C4CA04B7}" dt="2023-08-05T15:27:58.134" v="1195" actId="20577"/>
          <ac:spMkLst>
            <pc:docMk/>
            <pc:sldMk cId="2549731605" sldId="518"/>
            <ac:spMk id="2" creationId="{C00A9A8D-DC12-FA19-A813-B689DA18F979}"/>
          </ac:spMkLst>
        </pc:spChg>
        <pc:spChg chg="mod">
          <ac:chgData name="Ed Godfrey" userId="61aa7c48ee0e3db0" providerId="LiveId" clId="{80E20EB5-FA25-4610-AC5F-62B3C4CA04B7}" dt="2023-08-05T15:28:03.793" v="1223" actId="1036"/>
          <ac:spMkLst>
            <pc:docMk/>
            <pc:sldMk cId="2549731605" sldId="518"/>
            <ac:spMk id="4" creationId="{15585A02-AE0C-C9E3-F07B-886D77FD23DF}"/>
          </ac:spMkLst>
        </pc:spChg>
        <pc:spChg chg="del">
          <ac:chgData name="Ed Godfrey" userId="61aa7c48ee0e3db0" providerId="LiveId" clId="{80E20EB5-FA25-4610-AC5F-62B3C4CA04B7}" dt="2023-08-05T15:27:27.217" v="1183" actId="21"/>
          <ac:spMkLst>
            <pc:docMk/>
            <pc:sldMk cId="2549731605" sldId="518"/>
            <ac:spMk id="5" creationId="{952494CF-58BE-1992-465B-DCA7613F9EC2}"/>
          </ac:spMkLst>
        </pc:spChg>
        <pc:spChg chg="add del mod">
          <ac:chgData name="Ed Godfrey" userId="61aa7c48ee0e3db0" providerId="LiveId" clId="{80E20EB5-FA25-4610-AC5F-62B3C4CA04B7}" dt="2023-08-05T15:32:00.672" v="1286" actId="21"/>
          <ac:spMkLst>
            <pc:docMk/>
            <pc:sldMk cId="2549731605" sldId="518"/>
            <ac:spMk id="7" creationId="{828FEF17-E55B-4E64-4D6F-BCE0609D29CA}"/>
          </ac:spMkLst>
        </pc:spChg>
      </pc:sldChg>
      <pc:sldChg chg="add del">
        <pc:chgData name="Ed Godfrey" userId="61aa7c48ee0e3db0" providerId="LiveId" clId="{80E20EB5-FA25-4610-AC5F-62B3C4CA04B7}" dt="2023-08-05T15:34:16.195" v="1346" actId="47"/>
        <pc:sldMkLst>
          <pc:docMk/>
          <pc:sldMk cId="2858604425" sldId="519"/>
        </pc:sldMkLst>
      </pc:sldChg>
      <pc:sldChg chg="modSp add modAnim">
        <pc:chgData name="Ed Godfrey" userId="61aa7c48ee0e3db0" providerId="LiveId" clId="{80E20EB5-FA25-4610-AC5F-62B3C4CA04B7}" dt="2023-08-05T15:32:49.638" v="1345"/>
        <pc:sldMkLst>
          <pc:docMk/>
          <pc:sldMk cId="994326206" sldId="520"/>
        </pc:sldMkLst>
        <pc:spChg chg="mod">
          <ac:chgData name="Ed Godfrey" userId="61aa7c48ee0e3db0" providerId="LiveId" clId="{80E20EB5-FA25-4610-AC5F-62B3C4CA04B7}" dt="2023-08-05T15:32:06.028" v="1287" actId="6549"/>
          <ac:spMkLst>
            <pc:docMk/>
            <pc:sldMk cId="994326206" sldId="520"/>
            <ac:spMk id="4" creationId="{15585A02-AE0C-C9E3-F07B-886D77FD23DF}"/>
          </ac:spMkLst>
        </pc:spChg>
        <pc:spChg chg="mod">
          <ac:chgData name="Ed Godfrey" userId="61aa7c48ee0e3db0" providerId="LiveId" clId="{80E20EB5-FA25-4610-AC5F-62B3C4CA04B7}" dt="2023-08-05T15:32:33.364" v="1328" actId="20577"/>
          <ac:spMkLst>
            <pc:docMk/>
            <pc:sldMk cId="994326206" sldId="520"/>
            <ac:spMk id="7" creationId="{828FEF17-E55B-4E64-4D6F-BCE0609D29CA}"/>
          </ac:spMkLst>
        </pc:spChg>
      </pc:sldChg>
      <pc:sldChg chg="add">
        <pc:chgData name="Ed Godfrey" userId="61aa7c48ee0e3db0" providerId="LiveId" clId="{80E20EB5-FA25-4610-AC5F-62B3C4CA04B7}" dt="2023-08-05T15:36:51.323" v="1383"/>
        <pc:sldMkLst>
          <pc:docMk/>
          <pc:sldMk cId="3423777513" sldId="52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3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656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314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804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94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126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33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03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08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32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24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0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5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4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2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842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8/5/2023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21703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859052"/>
            <a:ext cx="11660632" cy="1947333"/>
          </a:xfrm>
        </p:spPr>
        <p:txBody>
          <a:bodyPr>
            <a:normAutofit/>
          </a:bodyPr>
          <a:lstStyle/>
          <a:p>
            <a:pPr algn="ctr"/>
            <a:endParaRPr lang="en-US" sz="3900" b="1" dirty="0">
              <a:solidFill>
                <a:schemeClr val="accent6">
                  <a:lumMod val="20000"/>
                  <a:lumOff val="80000"/>
                </a:schemeClr>
              </a:solidFill>
              <a:latin typeface="Abadi" panose="020B0604020104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23, 2023</a:t>
            </a:r>
          </a:p>
        </p:txBody>
      </p:sp>
      <p:pic>
        <p:nvPicPr>
          <p:cNvPr id="10" name="Picture 9" descr="A red and white sign with white text&#10;&#10;Description automatically generated">
            <a:extLst>
              <a:ext uri="{FF2B5EF4-FFF2-40B4-BE49-F238E27FC236}">
                <a16:creationId xmlns:a16="http://schemas.microsoft.com/office/drawing/2014/main" id="{858EE83C-7C74-01A1-1743-2AD3A4A971E0}"/>
              </a:ext>
            </a:extLst>
          </p:cNvPr>
          <p:cNvPicPr>
            <a:picLocks noChangeAspect="1"/>
          </p:cNvPicPr>
          <p:nvPr/>
        </p:nvPicPr>
        <p:blipFill>
          <a:blip r:embed="rId2"/>
          <a:stretch>
            <a:fillRect/>
          </a:stretch>
        </p:blipFill>
        <p:spPr>
          <a:xfrm>
            <a:off x="0" y="-34909"/>
            <a:ext cx="12192000" cy="6841294"/>
          </a:xfrm>
          <a:prstGeom prst="rect">
            <a:avLst/>
          </a:prstGeom>
        </p:spPr>
      </p:pic>
    </p:spTree>
    <p:extLst>
      <p:ext uri="{BB962C8B-B14F-4D97-AF65-F5344CB8AC3E}">
        <p14:creationId xmlns:p14="http://schemas.microsoft.com/office/powerpoint/2010/main" val="187482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 You, however, </a:t>
            </a:r>
            <a:r>
              <a:rPr lang="en-US" sz="440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continue in the things you have learned and become convinced of</a:t>
            </a: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knowing from whom you have learned them, 15 and that from childhood you have known the sacred writings which are able to give you the wisdom that leads to salvation through faith which is in Christ Jesus. </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3:14-15</a:t>
            </a:r>
          </a:p>
        </p:txBody>
      </p:sp>
    </p:spTree>
    <p:extLst>
      <p:ext uri="{BB962C8B-B14F-4D97-AF65-F5344CB8AC3E}">
        <p14:creationId xmlns:p14="http://schemas.microsoft.com/office/powerpoint/2010/main" val="195444505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that the man of God may be complete and proficient, well fitted and thoroughly equipped for every good work.  (AMP)</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3:17</a:t>
            </a:r>
          </a:p>
        </p:txBody>
      </p:sp>
    </p:spTree>
    <p:extLst>
      <p:ext uri="{BB962C8B-B14F-4D97-AF65-F5344CB8AC3E}">
        <p14:creationId xmlns:p14="http://schemas.microsoft.com/office/powerpoint/2010/main" val="404270994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75983"/>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Retain the standard of sound words which you have heard from me, in the faith and love which are in Christ Jesus.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a:pPr>
            <a:r>
              <a:rPr lang="en-US" sz="4000" dirty="0">
                <a:latin typeface="Arial" panose="020B0604020202020204" pitchFamily="34" charset="0"/>
                <a:cs typeface="Arial" panose="020B0604020202020204" pitchFamily="34" charset="0"/>
              </a:rPr>
              <a:t>Our responsibility to sound words </a:t>
            </a:r>
            <a:r>
              <a:rPr lang="en-US" sz="4000" baseline="30000" dirty="0">
                <a:latin typeface="Arial" panose="020B0604020202020204" pitchFamily="34" charset="0"/>
                <a:cs typeface="Arial" panose="020B0604020202020204" pitchFamily="34" charset="0"/>
              </a:rPr>
              <a:t>(1:13) </a:t>
            </a:r>
            <a:endParaRPr lang="en-US" sz="4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C00A9A8D-DC12-FA19-A813-B689DA18F979}"/>
              </a:ext>
            </a:extLst>
          </p:cNvPr>
          <p:cNvSpPr txBox="1">
            <a:spLocks noChangeArrowheads="1"/>
          </p:cNvSpPr>
          <p:nvPr/>
        </p:nvSpPr>
        <p:spPr bwMode="auto">
          <a:xfrm>
            <a:off x="183674" y="2087741"/>
            <a:ext cx="1200832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standard?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“sound words”</a:t>
            </a:r>
          </a:p>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source?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“which you have heard from me…” (Apostolic authority)</a:t>
            </a:r>
          </a:p>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stimulation?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 faith and love which are in Christ Jesus”</a:t>
            </a:r>
          </a:p>
          <a:p>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rPr>
              <a:t>“In the faith” – in the same faithful trustworthy way as Christ did while on earth.</a:t>
            </a:r>
          </a:p>
          <a:p>
            <a:pPr lvl="1"/>
            <a:endPar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rPr>
              <a:t>“in love” – seeking the highest good for another regardless of the cost</a:t>
            </a:r>
          </a:p>
          <a:p>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0132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7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3521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Guard, through the Holy Spirit who dwells in us, the treasure which has been entrusted to you.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startAt="2"/>
            </a:pPr>
            <a:r>
              <a:rPr lang="en-US" sz="4000" dirty="0">
                <a:latin typeface="Arial" panose="020B0604020202020204" pitchFamily="34" charset="0"/>
                <a:cs typeface="Arial" panose="020B0604020202020204" pitchFamily="34" charset="0"/>
              </a:rPr>
              <a:t>Our responsibility to guard the </a:t>
            </a:r>
            <a:r>
              <a:rPr lang="en-US" sz="4000" b="1" u="sng" dirty="0">
                <a:latin typeface="Arial" panose="020B0604020202020204" pitchFamily="34" charset="0"/>
                <a:cs typeface="Arial" panose="020B0604020202020204" pitchFamily="34" charset="0"/>
              </a:rPr>
              <a:t>treasure</a:t>
            </a:r>
            <a:r>
              <a:rPr lang="en-US" sz="4000" dirty="0">
                <a:latin typeface="Arial" panose="020B0604020202020204" pitchFamily="34" charset="0"/>
                <a:cs typeface="Arial" panose="020B0604020202020204" pitchFamily="34" charset="0"/>
              </a:rPr>
              <a:t> </a:t>
            </a:r>
            <a:r>
              <a:rPr lang="en-US" sz="4000" baseline="30000" dirty="0">
                <a:latin typeface="Arial" panose="020B0604020202020204" pitchFamily="34" charset="0"/>
                <a:cs typeface="Arial" panose="020B0604020202020204" pitchFamily="34" charset="0"/>
              </a:rPr>
              <a:t>(1:14) </a:t>
            </a:r>
          </a:p>
        </p:txBody>
      </p:sp>
      <p:sp>
        <p:nvSpPr>
          <p:cNvPr id="2" name="Text Box 3">
            <a:extLst>
              <a:ext uri="{FF2B5EF4-FFF2-40B4-BE49-F238E27FC236}">
                <a16:creationId xmlns:a16="http://schemas.microsoft.com/office/drawing/2014/main" id="{C00A9A8D-DC12-FA19-A813-B689DA18F979}"/>
              </a:ext>
            </a:extLst>
          </p:cNvPr>
          <p:cNvSpPr txBox="1">
            <a:spLocks noChangeArrowheads="1"/>
          </p:cNvSpPr>
          <p:nvPr/>
        </p:nvSpPr>
        <p:spPr bwMode="auto">
          <a:xfrm>
            <a:off x="183674" y="1944866"/>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task?</a:t>
            </a:r>
          </a:p>
          <a:p>
            <a:r>
              <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rPr>
              <a:t>“guard”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to keep watch, keep safe, keep isolated (as from that which would harm), to preserve.  </a:t>
            </a:r>
          </a:p>
        </p:txBody>
      </p:sp>
      <p:sp>
        <p:nvSpPr>
          <p:cNvPr id="4" name="Text Box 3">
            <a:extLst>
              <a:ext uri="{FF2B5EF4-FFF2-40B4-BE49-F238E27FC236}">
                <a16:creationId xmlns:a16="http://schemas.microsoft.com/office/drawing/2014/main" id="{15585A02-AE0C-C9E3-F07B-886D77FD23DF}"/>
              </a:ext>
            </a:extLst>
          </p:cNvPr>
          <p:cNvSpPr txBox="1">
            <a:spLocks noChangeArrowheads="1"/>
          </p:cNvSpPr>
          <p:nvPr/>
        </p:nvSpPr>
        <p:spPr bwMode="auto">
          <a:xfrm>
            <a:off x="174149" y="3678416"/>
            <a:ext cx="118056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Arial" panose="020B0604020202020204" pitchFamily="34" charset="0"/>
              </a:rPr>
              <a:t>Resolved, to study the Scriptures so steadily, constantly and frequently, as that I may find, and plainly perceive myself to grow in the knowledge of the same.</a:t>
            </a:r>
          </a:p>
          <a:p>
            <a:pPr algn="r"/>
            <a:r>
              <a:rPr lang="en-US" sz="2800" b="0" dirty="0">
                <a:solidFill>
                  <a:schemeClr val="tx1"/>
                </a:solidFill>
                <a:latin typeface="Arial" panose="020B0604020202020204" pitchFamily="34" charset="0"/>
              </a:rPr>
              <a:t>Jonathan Edwards</a:t>
            </a:r>
          </a:p>
        </p:txBody>
      </p:sp>
    </p:spTree>
    <p:extLst>
      <p:ext uri="{BB962C8B-B14F-4D97-AF65-F5344CB8AC3E}">
        <p14:creationId xmlns:p14="http://schemas.microsoft.com/office/powerpoint/2010/main" val="2829427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3521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Guard, through the Holy Spirit who dwells in us, the treasure which has been entrusted to you.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startAt="2"/>
            </a:pPr>
            <a:r>
              <a:rPr lang="en-US" sz="4000" dirty="0">
                <a:latin typeface="Arial" panose="020B0604020202020204" pitchFamily="34" charset="0"/>
                <a:cs typeface="Arial" panose="020B0604020202020204" pitchFamily="34" charset="0"/>
              </a:rPr>
              <a:t>Our responsibility to guard the </a:t>
            </a:r>
            <a:r>
              <a:rPr lang="en-US" sz="4000" b="1" u="sng" dirty="0">
                <a:latin typeface="Arial" panose="020B0604020202020204" pitchFamily="34" charset="0"/>
                <a:cs typeface="Arial" panose="020B0604020202020204" pitchFamily="34" charset="0"/>
              </a:rPr>
              <a:t>treasure</a:t>
            </a:r>
            <a:r>
              <a:rPr lang="en-US" sz="4000" dirty="0">
                <a:latin typeface="Arial" panose="020B0604020202020204" pitchFamily="34" charset="0"/>
                <a:cs typeface="Arial" panose="020B0604020202020204" pitchFamily="34" charset="0"/>
              </a:rPr>
              <a:t> </a:t>
            </a:r>
            <a:r>
              <a:rPr lang="en-US" sz="4000" baseline="30000" dirty="0">
                <a:latin typeface="Arial" panose="020B0604020202020204" pitchFamily="34" charset="0"/>
                <a:cs typeface="Arial" panose="020B0604020202020204" pitchFamily="34" charset="0"/>
              </a:rPr>
              <a:t>(1:14) </a:t>
            </a:r>
          </a:p>
        </p:txBody>
      </p:sp>
      <p:sp>
        <p:nvSpPr>
          <p:cNvPr id="2" name="Text Box 3">
            <a:extLst>
              <a:ext uri="{FF2B5EF4-FFF2-40B4-BE49-F238E27FC236}">
                <a16:creationId xmlns:a16="http://schemas.microsoft.com/office/drawing/2014/main" id="{C00A9A8D-DC12-FA19-A813-B689DA18F979}"/>
              </a:ext>
            </a:extLst>
          </p:cNvPr>
          <p:cNvSpPr txBox="1">
            <a:spLocks noChangeArrowheads="1"/>
          </p:cNvSpPr>
          <p:nvPr/>
        </p:nvSpPr>
        <p:spPr bwMode="auto">
          <a:xfrm>
            <a:off x="183674" y="1944866"/>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task?</a:t>
            </a:r>
          </a:p>
        </p:txBody>
      </p:sp>
      <p:sp>
        <p:nvSpPr>
          <p:cNvPr id="4" name="Text Box 3">
            <a:extLst>
              <a:ext uri="{FF2B5EF4-FFF2-40B4-BE49-F238E27FC236}">
                <a16:creationId xmlns:a16="http://schemas.microsoft.com/office/drawing/2014/main" id="{15585A02-AE0C-C9E3-F07B-886D77FD23DF}"/>
              </a:ext>
            </a:extLst>
          </p:cNvPr>
          <p:cNvSpPr txBox="1">
            <a:spLocks noChangeArrowheads="1"/>
          </p:cNvSpPr>
          <p:nvPr/>
        </p:nvSpPr>
        <p:spPr bwMode="auto">
          <a:xfrm>
            <a:off x="174149" y="2430641"/>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Font typeface="+mj-lt"/>
              <a:buAutoNum type="alphaUcPeriod" startAt="2"/>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treasure? </a:t>
            </a:r>
          </a:p>
          <a:p>
            <a:pPr lvl="1"/>
            <a:r>
              <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rPr>
              <a:t>Word for word translation: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 good/precious thing which was entrusted to you, guard by the Holy Spirit who dwells in us.” </a:t>
            </a:r>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731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3521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Guard, through the Holy Spirit who dwells in us, the treasure which has been entrusted to you.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startAt="2"/>
            </a:pPr>
            <a:r>
              <a:rPr lang="en-US" sz="4000" dirty="0">
                <a:latin typeface="Arial" panose="020B0604020202020204" pitchFamily="34" charset="0"/>
                <a:cs typeface="Arial" panose="020B0604020202020204" pitchFamily="34" charset="0"/>
              </a:rPr>
              <a:t>Our responsibility to guard the </a:t>
            </a:r>
            <a:r>
              <a:rPr lang="en-US" sz="4000" b="1" u="sng" dirty="0">
                <a:latin typeface="Arial" panose="020B0604020202020204" pitchFamily="34" charset="0"/>
                <a:cs typeface="Arial" panose="020B0604020202020204" pitchFamily="34" charset="0"/>
              </a:rPr>
              <a:t>treasure</a:t>
            </a:r>
            <a:r>
              <a:rPr lang="en-US" sz="4000" dirty="0">
                <a:latin typeface="Arial" panose="020B0604020202020204" pitchFamily="34" charset="0"/>
                <a:cs typeface="Arial" panose="020B0604020202020204" pitchFamily="34" charset="0"/>
              </a:rPr>
              <a:t> </a:t>
            </a:r>
            <a:r>
              <a:rPr lang="en-US" sz="4000" baseline="30000" dirty="0">
                <a:latin typeface="Arial" panose="020B0604020202020204" pitchFamily="34" charset="0"/>
                <a:cs typeface="Arial" panose="020B0604020202020204" pitchFamily="34" charset="0"/>
              </a:rPr>
              <a:t>(1:14) </a:t>
            </a:r>
          </a:p>
        </p:txBody>
      </p:sp>
      <p:sp>
        <p:nvSpPr>
          <p:cNvPr id="2" name="Text Box 3">
            <a:extLst>
              <a:ext uri="{FF2B5EF4-FFF2-40B4-BE49-F238E27FC236}">
                <a16:creationId xmlns:a16="http://schemas.microsoft.com/office/drawing/2014/main" id="{C00A9A8D-DC12-FA19-A813-B689DA18F979}"/>
              </a:ext>
            </a:extLst>
          </p:cNvPr>
          <p:cNvSpPr txBox="1">
            <a:spLocks noChangeArrowheads="1"/>
          </p:cNvSpPr>
          <p:nvPr/>
        </p:nvSpPr>
        <p:spPr bwMode="auto">
          <a:xfrm>
            <a:off x="183674" y="1944866"/>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task?</a:t>
            </a:r>
          </a:p>
        </p:txBody>
      </p:sp>
      <p:sp>
        <p:nvSpPr>
          <p:cNvPr id="4" name="Text Box 3">
            <a:extLst>
              <a:ext uri="{FF2B5EF4-FFF2-40B4-BE49-F238E27FC236}">
                <a16:creationId xmlns:a16="http://schemas.microsoft.com/office/drawing/2014/main" id="{15585A02-AE0C-C9E3-F07B-886D77FD23DF}"/>
              </a:ext>
            </a:extLst>
          </p:cNvPr>
          <p:cNvSpPr txBox="1">
            <a:spLocks noChangeArrowheads="1"/>
          </p:cNvSpPr>
          <p:nvPr/>
        </p:nvSpPr>
        <p:spPr bwMode="auto">
          <a:xfrm>
            <a:off x="174149" y="2430641"/>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Font typeface="+mj-lt"/>
              <a:buAutoNum type="alphaUcPeriod" startAt="2"/>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treasure? </a:t>
            </a:r>
          </a:p>
        </p:txBody>
      </p:sp>
      <p:sp>
        <p:nvSpPr>
          <p:cNvPr id="7" name="Text Box 3">
            <a:extLst>
              <a:ext uri="{FF2B5EF4-FFF2-40B4-BE49-F238E27FC236}">
                <a16:creationId xmlns:a16="http://schemas.microsoft.com/office/drawing/2014/main" id="{828FEF17-E55B-4E64-4D6F-BCE0609D29CA}"/>
              </a:ext>
            </a:extLst>
          </p:cNvPr>
          <p:cNvSpPr txBox="1">
            <a:spLocks noChangeArrowheads="1"/>
          </p:cNvSpPr>
          <p:nvPr/>
        </p:nvSpPr>
        <p:spPr bwMode="auto">
          <a:xfrm>
            <a:off x="174149" y="295451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Font typeface="+mj-lt"/>
              <a:buAutoNum type="alphaUcPeriod" startAt="3"/>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tactic? </a:t>
            </a:r>
          </a:p>
          <a:p>
            <a:r>
              <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through the Holy Spirit who dwells in us…</a:t>
            </a:r>
            <a:endPar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4326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7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there is now no condemnation for those who are in Christ Jesus. 2 For the law of the Spirit of life in Christ Jesus has set you free from the law of sin and of death. 3 For what the Law could not do, weak as it was through the flesh, God did: sending His own Son in the likeness of sinful flesh and as an offering for sin, He condemned sin in the flesh, 4 so that the requirement of the Law might be fulfilled in us, who do not walk according to the flesh but according to the Spirit. 5 For those who are according to the flesh set their minds on the things of the flesh, but those who are according to the Spirit, the things of the Spirit. 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9 However, you are not in the flesh but in the Spirit, if indeed the Spirit of God dwells in you. But if anyone does not have the Spirit of Christ, he does not belong to Him. </a:t>
            </a:r>
            <a:endParaRPr lang="en-US"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8:1-9</a:t>
            </a:r>
          </a:p>
        </p:txBody>
      </p:sp>
    </p:spTree>
    <p:extLst>
      <p:ext uri="{BB962C8B-B14F-4D97-AF65-F5344CB8AC3E}">
        <p14:creationId xmlns:p14="http://schemas.microsoft.com/office/powerpoint/2010/main" val="235412442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i="0" dirty="0">
                <a:solidFill>
                  <a:schemeClr val="tx1"/>
                </a:solidFill>
                <a:latin typeface="Arial" panose="020B0604020202020204" pitchFamily="34" charset="0"/>
                <a:ea typeface="Calibri" panose="020F0502020204030204" pitchFamily="34" charset="0"/>
              </a:rPr>
              <a:t>E</a:t>
            </a:r>
            <a:r>
              <a:rPr lang="en-US" sz="4800" b="0" i="0" dirty="0">
                <a:solidFill>
                  <a:schemeClr val="tx1"/>
                </a:solidFill>
                <a:effectLst/>
                <a:latin typeface="Arial" panose="020B0604020202020204" pitchFamily="34" charset="0"/>
                <a:ea typeface="Calibri" panose="020F0502020204030204" pitchFamily="34" charset="0"/>
              </a:rPr>
              <a:t>very true believer in Christ has the responsibility of retaining the standard of sound words while guarding the treasure which has been entrusted to them. </a:t>
            </a:r>
            <a:endParaRPr lang="en-US" sz="48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Big Idea</a:t>
            </a:r>
          </a:p>
        </p:txBody>
      </p:sp>
    </p:spTree>
    <p:extLst>
      <p:ext uri="{BB962C8B-B14F-4D97-AF65-F5344CB8AC3E}">
        <p14:creationId xmlns:p14="http://schemas.microsoft.com/office/powerpoint/2010/main" val="342377751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859052"/>
            <a:ext cx="11660632" cy="1947333"/>
          </a:xfrm>
        </p:spPr>
        <p:txBody>
          <a:bodyPr>
            <a:normAutofit/>
          </a:bodyPr>
          <a:lstStyle/>
          <a:p>
            <a:pPr algn="ctr"/>
            <a:endParaRPr lang="en-US" sz="3900" b="1" dirty="0">
              <a:solidFill>
                <a:schemeClr val="accent6">
                  <a:lumMod val="20000"/>
                  <a:lumOff val="80000"/>
                </a:schemeClr>
              </a:solidFill>
              <a:latin typeface="Abadi" panose="020B0604020104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23, 2023</a:t>
            </a:r>
          </a:p>
        </p:txBody>
      </p:sp>
      <p:pic>
        <p:nvPicPr>
          <p:cNvPr id="10" name="Picture 9" descr="A red and white sign with white text&#10;&#10;Description automatically generated">
            <a:extLst>
              <a:ext uri="{FF2B5EF4-FFF2-40B4-BE49-F238E27FC236}">
                <a16:creationId xmlns:a16="http://schemas.microsoft.com/office/drawing/2014/main" id="{858EE83C-7C74-01A1-1743-2AD3A4A971E0}"/>
              </a:ext>
            </a:extLst>
          </p:cNvPr>
          <p:cNvPicPr>
            <a:picLocks noChangeAspect="1"/>
          </p:cNvPicPr>
          <p:nvPr/>
        </p:nvPicPr>
        <p:blipFill>
          <a:blip r:embed="rId2"/>
          <a:stretch>
            <a:fillRect/>
          </a:stretch>
        </p:blipFill>
        <p:spPr>
          <a:xfrm>
            <a:off x="0" y="-34909"/>
            <a:ext cx="12192000" cy="6841294"/>
          </a:xfrm>
          <a:prstGeom prst="rect">
            <a:avLst/>
          </a:prstGeom>
        </p:spPr>
      </p:pic>
    </p:spTree>
    <p:extLst>
      <p:ext uri="{BB962C8B-B14F-4D97-AF65-F5344CB8AC3E}">
        <p14:creationId xmlns:p14="http://schemas.microsoft.com/office/powerpoint/2010/main" val="187079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13 Retain the standard of sound words which you have heard from me, in the faith and love which are in Christ Jesus. 14 Guard, through the Holy Spirit who dwells in us, the treasure which has been entrusted to you.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1:13-14</a:t>
            </a:r>
          </a:p>
        </p:txBody>
      </p:sp>
    </p:spTree>
    <p:extLst>
      <p:ext uri="{BB962C8B-B14F-4D97-AF65-F5344CB8AC3E}">
        <p14:creationId xmlns:p14="http://schemas.microsoft.com/office/powerpoint/2010/main" val="302399016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For I am mindful of the sincere faith within you, which first dwelt in your grandmother Lois and your mother Eunice, and I am sure that it is in you as well. 6 For this reason I remind you to kindle afresh the gift of God which is in you through the laying on of my hands. </a:t>
            </a:r>
            <a:endParaRPr lang="en-US" sz="4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1:5-6</a:t>
            </a:r>
          </a:p>
        </p:txBody>
      </p:sp>
    </p:spTree>
    <p:extLst>
      <p:ext uri="{BB962C8B-B14F-4D97-AF65-F5344CB8AC3E}">
        <p14:creationId xmlns:p14="http://schemas.microsoft.com/office/powerpoint/2010/main" val="79396065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do not be ashamed of the testimony of our Lord or of me His prisoner, but join with me in suffering for the gospel according to the power of God, </a:t>
            </a:r>
            <a:endParaRPr lang="en-US" sz="4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1:8</a:t>
            </a:r>
          </a:p>
        </p:txBody>
      </p:sp>
    </p:spTree>
    <p:extLst>
      <p:ext uri="{BB962C8B-B14F-4D97-AF65-F5344CB8AC3E}">
        <p14:creationId xmlns:p14="http://schemas.microsoft.com/office/powerpoint/2010/main" val="378935821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i="0" dirty="0">
                <a:solidFill>
                  <a:schemeClr val="tx1"/>
                </a:solidFill>
                <a:latin typeface="Arial" panose="020B0604020202020204" pitchFamily="34" charset="0"/>
                <a:ea typeface="Calibri" panose="020F0502020204030204" pitchFamily="34" charset="0"/>
              </a:rPr>
              <a:t>E</a:t>
            </a:r>
            <a:r>
              <a:rPr lang="en-US" sz="4800" b="0" i="0" dirty="0">
                <a:solidFill>
                  <a:schemeClr val="tx1"/>
                </a:solidFill>
                <a:effectLst/>
                <a:latin typeface="Arial" panose="020B0604020202020204" pitchFamily="34" charset="0"/>
                <a:ea typeface="Calibri" panose="020F0502020204030204" pitchFamily="34" charset="0"/>
              </a:rPr>
              <a:t>very true believer in Christ has the responsibility of retaining the standard of sound words while guarding the treasure which has been entrusted to them. </a:t>
            </a:r>
            <a:endParaRPr lang="en-US" sz="48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Big Idea</a:t>
            </a:r>
          </a:p>
        </p:txBody>
      </p:sp>
    </p:spTree>
    <p:extLst>
      <p:ext uri="{BB962C8B-B14F-4D97-AF65-F5344CB8AC3E}">
        <p14:creationId xmlns:p14="http://schemas.microsoft.com/office/powerpoint/2010/main" val="12616439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75983"/>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Retain the standard of sound words…</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a:pPr>
            <a:r>
              <a:rPr lang="en-US" sz="4000" dirty="0">
                <a:latin typeface="Arial" panose="020B0604020202020204" pitchFamily="34" charset="0"/>
                <a:cs typeface="Arial" panose="020B0604020202020204" pitchFamily="34" charset="0"/>
              </a:rPr>
              <a:t>Our responsibility to sound words </a:t>
            </a:r>
            <a:r>
              <a:rPr lang="en-US" sz="4000" baseline="30000" dirty="0">
                <a:latin typeface="Arial" panose="020B0604020202020204" pitchFamily="34" charset="0"/>
                <a:cs typeface="Arial" panose="020B0604020202020204" pitchFamily="34" charset="0"/>
              </a:rPr>
              <a:t>(1:13) </a:t>
            </a:r>
          </a:p>
        </p:txBody>
      </p:sp>
      <p:sp>
        <p:nvSpPr>
          <p:cNvPr id="2" name="Text Box 3">
            <a:extLst>
              <a:ext uri="{FF2B5EF4-FFF2-40B4-BE49-F238E27FC236}">
                <a16:creationId xmlns:a16="http://schemas.microsoft.com/office/drawing/2014/main" id="{C00A9A8D-DC12-FA19-A813-B689DA18F979}"/>
              </a:ext>
            </a:extLst>
          </p:cNvPr>
          <p:cNvSpPr txBox="1">
            <a:spLocks noChangeArrowheads="1"/>
          </p:cNvSpPr>
          <p:nvPr/>
        </p:nvSpPr>
        <p:spPr bwMode="auto">
          <a:xfrm>
            <a:off x="183674" y="2087741"/>
            <a:ext cx="118056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standard?</a:t>
            </a:r>
          </a:p>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“retain” – to hold fast; to keep firmly; to possess.</a:t>
            </a:r>
          </a:p>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“standard” – (</a:t>
            </a:r>
            <a:r>
              <a:rPr lang="en-US" sz="2800" b="0" dirty="0" err="1">
                <a:solidFill>
                  <a:schemeClr val="tx1"/>
                </a:solidFill>
                <a:latin typeface="Calibri" panose="020F0502020204030204" pitchFamily="34" charset="0"/>
                <a:ea typeface="Calibri" panose="020F0502020204030204" pitchFamily="34" charset="0"/>
                <a:cs typeface="Calibri" panose="020F0502020204030204" pitchFamily="34" charset="0"/>
              </a:rPr>
              <a:t>hupotuposis</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 under type) “an example, pattern, blueprint; type/model.</a:t>
            </a:r>
          </a:p>
        </p:txBody>
      </p:sp>
    </p:spTree>
    <p:extLst>
      <p:ext uri="{BB962C8B-B14F-4D97-AF65-F5344CB8AC3E}">
        <p14:creationId xmlns:p14="http://schemas.microsoft.com/office/powerpoint/2010/main" val="2450365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750"/>
                                        <p:tgtEl>
                                          <p:spTgt spid="2">
                                            <p:txEl>
                                              <p:pRg st="0" end="0"/>
                                            </p:txEl>
                                          </p:spTgt>
                                        </p:tgtEl>
                                      </p:cBhvr>
                                    </p:animEffect>
                                  </p:childTnLst>
                                </p:cTn>
                              </p:par>
                            </p:childTnLst>
                          </p:cTn>
                        </p:par>
                        <p:par>
                          <p:cTn id="13" fill="hold">
                            <p:stCondLst>
                              <p:cond delay="1750"/>
                            </p:stCondLst>
                            <p:childTnLst>
                              <p:par>
                                <p:cTn id="14" presetID="10" presetClass="entr" presetSubtype="0" fill="hold" nodeType="afterEffect">
                                  <p:stCondLst>
                                    <p:cond delay="325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75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75983"/>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Retain the standard of sound words which you have heard from me…</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a:pPr>
            <a:r>
              <a:rPr lang="en-US" sz="4000" dirty="0">
                <a:latin typeface="Arial" panose="020B0604020202020204" pitchFamily="34" charset="0"/>
                <a:cs typeface="Arial" panose="020B0604020202020204" pitchFamily="34" charset="0"/>
              </a:rPr>
              <a:t>Our responsibility to sound words </a:t>
            </a:r>
            <a:r>
              <a:rPr lang="en-US" sz="4000" baseline="30000" dirty="0">
                <a:latin typeface="Arial" panose="020B0604020202020204" pitchFamily="34" charset="0"/>
                <a:cs typeface="Arial" panose="020B0604020202020204" pitchFamily="34" charset="0"/>
              </a:rPr>
              <a:t>(1:13) </a:t>
            </a:r>
            <a:endParaRPr lang="en-US" sz="4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C00A9A8D-DC12-FA19-A813-B689DA18F979}"/>
              </a:ext>
            </a:extLst>
          </p:cNvPr>
          <p:cNvSpPr txBox="1">
            <a:spLocks noChangeArrowheads="1"/>
          </p:cNvSpPr>
          <p:nvPr/>
        </p:nvSpPr>
        <p:spPr bwMode="auto">
          <a:xfrm>
            <a:off x="183674" y="2087741"/>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standard?</a:t>
            </a:r>
          </a:p>
          <a:p>
            <a:pPr marL="514350" indent="-514350">
              <a:buAutoNum type="alphaUcPeriod"/>
            </a:pPr>
            <a:r>
              <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rPr>
              <a:t>What is your source?</a:t>
            </a:r>
          </a:p>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“the authoritative teaching of God’s divinely inspired messengers”</a:t>
            </a:r>
          </a:p>
        </p:txBody>
      </p:sp>
    </p:spTree>
    <p:extLst>
      <p:ext uri="{BB962C8B-B14F-4D97-AF65-F5344CB8AC3E}">
        <p14:creationId xmlns:p14="http://schemas.microsoft.com/office/powerpoint/2010/main" val="800807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par>
                          <p:cTn id="8" fill="hold">
                            <p:stCondLst>
                              <p:cond delay="2500"/>
                            </p:stCondLst>
                            <p:childTnLst>
                              <p:par>
                                <p:cTn id="9" presetID="10" presetClass="entr" presetSubtype="0" fill="hold" nodeType="afterEffect">
                                  <p:stCondLst>
                                    <p:cond delay="2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this reason we also constantly thank God that when you received the word of God which you heard from us, you accepted it not as the word of men, but for what it really is, the word of God, which also performs its work in you who believe. </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Thessalonians 2:13</a:t>
            </a:r>
          </a:p>
        </p:txBody>
      </p:sp>
    </p:spTree>
    <p:extLst>
      <p:ext uri="{BB962C8B-B14F-4D97-AF65-F5344CB8AC3E}">
        <p14:creationId xmlns:p14="http://schemas.microsoft.com/office/powerpoint/2010/main" val="5622405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0791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The things which you have heard from me in the presence of many witnesses, entrust these to faithful men who will be able to teach others also.</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2:2</a:t>
            </a:r>
          </a:p>
        </p:txBody>
      </p:sp>
    </p:spTree>
    <p:extLst>
      <p:ext uri="{BB962C8B-B14F-4D97-AF65-F5344CB8AC3E}">
        <p14:creationId xmlns:p14="http://schemas.microsoft.com/office/powerpoint/2010/main" val="1297146953"/>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2573</TotalTime>
  <Words>1076</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25</cp:revision>
  <dcterms:created xsi:type="dcterms:W3CDTF">2022-12-30T16:15:56Z</dcterms:created>
  <dcterms:modified xsi:type="dcterms:W3CDTF">2023-08-05T15:37:01Z</dcterms:modified>
</cp:coreProperties>
</file>